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832209" ContentType="image/png"/>
  <Default Extension="73096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8fb61de51.85832209"/>
  <Relationship Id="rId3" Type="http://schemas.openxmlformats.org/officeDocument/2006/relationships/image" Target="../media/logo_6738a48fce76b02.73096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Know about Step Wise Reduction of Sternal Trauma" descr="Know about Step Wise Reduction of Sternal Trau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ix-Garibo R, Uzzaman MM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now about Step Wise Reduction of Sternal Trau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2024-11-16T13:56:31Z</dcterms:created>
  <dcterms:modified xsi:type="dcterms:W3CDTF">2024-11-16T13:56:31Z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