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05835443" ContentType="image/png"/>
  <Default Extension="23764327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8445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af73b0dff21.05835443"/>
  <Relationship Id="rId3" Type="http://schemas.openxmlformats.org/officeDocument/2006/relationships/image" Target="../media/logo_6738af73d194852.23764327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362450"/>
          <a:chOff x="9525" y="9525"/>
          <a:chExt cx="9229725" cy="4362450"/>
        </a:xfrm>
      </p:grpSpPr>
      <p:pic>
        <p:nvPicPr>
          <p:cNvPr id="1" name="Image view of Aortic Valve Replacement Via Right Anterrior Thoracotomy" descr="Image view of Aortic Valve Replacement Via Right Anterrior Thoracotomy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581525" cy="36004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Boix-Garibo R, Uzzaman MM, Bapat V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Image view of Aortic Valve Replacement Via Right Anterrior Thoracotomy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15;10(3):144–8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15.10.03.144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6">
  <a:themeElements>
    <a:clrScheme name="Theme7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2024-11-16T14:42:59Z</dcterms:created>
  <dcterms:modified xsi:type="dcterms:W3CDTF">2024-11-16T14:42:59Z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