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384407" ContentType="image/png"/>
  <Default Extension="249064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ef1405df91.34384407"/>
  <Relationship Id="rId3" Type="http://schemas.openxmlformats.org/officeDocument/2006/relationships/image" Target="../media/logo_67389ef1469e912.249064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95825"/>
          <a:chOff x="9525" y="9525"/>
          <a:chExt cx="9229725" cy="4695825"/>
        </a:xfrm>
      </p:grpSpPr>
      <p:pic>
        <p:nvPicPr>
          <p:cNvPr id="1" name="Image showing The Rightward Aorta and The Short Distance from the Second Space" descr="Image showing The Rightward Aorta and The Short Distance from the Second Sp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91050" cy="3933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ix-Garibo R, Uzzaman MM, Bapat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e showing The Rightward Aorta and The Short Distance from the Second Spa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4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2024-11-16T13:32:33Z</dcterms:created>
  <dcterms:modified xsi:type="dcterms:W3CDTF">2024-11-16T13:32:33Z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