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84407" ContentType="image/png"/>
  <Default Extension="24906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ef1405df91.34384407"/>
  <Relationship Id="rId3" Type="http://schemas.openxmlformats.org/officeDocument/2006/relationships/image" Target="../media/logo_67389ef1469e912.24906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Image showing The Rightward Aorta and The Short Distance from the Second Space" descr="Image showing The Rightward Aorta and The Short Distance from the Second Sp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9105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ix-Garibo R, Uzzaman MM, Bapat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 showing The Rightward Aorta and The Short Distance from the Second Sp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2024-11-16T13:32:33Z</dcterms:created>
  <dcterms:modified xsi:type="dcterms:W3CDTF">2024-11-16T13:32:33Z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