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170162" ContentType="image/png"/>
  <Default Extension="863120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13c5af5781.27170162"/>
  <Relationship Id="rId3" Type="http://schemas.openxmlformats.org/officeDocument/2006/relationships/image" Target="../media/logo_6738a13c6c65772.863120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Images of Europe Society of Cardiology Recommendations for Chronic Heart Failure" descr="Images of Europe Society of Cardiology Recommendations for Chroni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7670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khsati SR, Driscoll A, Hare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ages of Europe Society of Cardiology Recommendations for Chroni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28–3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2024-11-16T13:42:20Z</dcterms:created>
  <dcterms:modified xsi:type="dcterms:W3CDTF">2024-11-16T13:42:20Z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