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170162" ContentType="image/png"/>
  <Default Extension="863120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8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13c5af5781.27170162"/>
  <Relationship Id="rId3" Type="http://schemas.openxmlformats.org/officeDocument/2006/relationships/image" Target="../media/logo_6738a13c6c65772.863120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19450"/>
          <a:chOff x="9525" y="9525"/>
          <a:chExt cx="9229725" cy="3219450"/>
        </a:xfrm>
      </p:grpSpPr>
      <p:pic>
        <p:nvPicPr>
          <p:cNvPr id="1" name="Images of Europe Society of Cardiology Recommendations for Chronic Heart Failure" descr="Images of Europe Society of Cardiology Recommendations for Chronic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76700" cy="2457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ukhsati SR, Driscoll A, Hare D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ages of Europe Society of Cardiology Recommendations for Chronic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28–3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2024-11-16T13:42:20Z</dcterms:created>
  <dcterms:modified xsi:type="dcterms:W3CDTF">2024-11-16T13:42:20Z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