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020274" ContentType="image/png"/>
  <Default Extension="787511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0f2964811.94020274"/>
  <Relationship Id="rId3" Type="http://schemas.openxmlformats.org/officeDocument/2006/relationships/image" Target="../media/logo_6738a00f3b43032.787511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Summary of Chronic Heart Failure Patient Self-Management Interventions" descr="Summary of Chronic Heart Failure Patient Self-Management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khsati SR, Driscoll A, Hare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hronic Heart Failure Patient Self-Management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28–3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2024-11-16T13:37:19Z</dcterms:created>
  <dcterms:modified xsi:type="dcterms:W3CDTF">2024-11-16T13:37:19Z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