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4964198" ContentType="image/png"/>
  <Default Extension="1855976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12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a2d3d5e7061.44964198"/>
  <Relationship Id="rId3" Type="http://schemas.openxmlformats.org/officeDocument/2006/relationships/image" Target="../media/logo_6738a2d3e243542.1855976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57675"/>
          <a:chOff x="9525" y="9525"/>
          <a:chExt cx="9229725" cy="4257675"/>
        </a:xfrm>
      </p:grpSpPr>
      <p:pic>
        <p:nvPicPr>
          <p:cNvPr id="1" name="Transcatheter Aortic Valve Replacement Manufacturer Recommendations" descr="Transcatheter Aortic Valve Replacement Manufacturer Recommenda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8420100" cy="3495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ériault-Lauzier P, Spaziano M, Vaquerizo B, Buithieu J, Martucci G, Piazza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anscatheter Aortic Valve Replacement Manufacturer Recommenda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3):149–5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03.14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2024-11-16T13:49:07Z</dcterms:created>
  <dcterms:modified xsi:type="dcterms:W3CDTF">2024-11-16T13:49:07Z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