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319229" ContentType="image/png"/>
  <Default Extension="979127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54ec9a7b81.72319229"/>
  <Relationship Id="rId3" Type="http://schemas.openxmlformats.org/officeDocument/2006/relationships/image" Target="../media/logo_6738a54ee55a322.979127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Image of Pre-Transcatheter Aortic Valve Replacement Analysis" descr="Image of Pre-Transcatheter Aortic Valve Replacement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of Pre-Transcatheter Aortic Valve Replacement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2024-11-16T13:59:42Z</dcterms:created>
  <dcterms:modified xsi:type="dcterms:W3CDTF">2024-11-16T13:59:42Z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