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2319229" ContentType="image/png"/>
  <Default Extension="9791270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18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a54ec9a7b81.72319229"/>
  <Relationship Id="rId3" Type="http://schemas.openxmlformats.org/officeDocument/2006/relationships/image" Target="../media/logo_6738a54ee55a322.9791270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57925"/>
          <a:chOff x="9525" y="9525"/>
          <a:chExt cx="9229725" cy="6257925"/>
        </a:xfrm>
      </p:grpSpPr>
      <p:pic>
        <p:nvPicPr>
          <p:cNvPr id="1" name="Image of Pre-Transcatheter Aortic Valve Replacement Analysis" descr="Image of Pre-Transcatheter Aortic Valve Replacement Analy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14800" cy="5495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ériault-Lauzier P, Spaziano M, Vaquerizo B, Buithieu J, Martucci G, Piazza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mage of Pre-Transcatheter Aortic Valve Replacement Analy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3):149–5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03.14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2024-11-16T13:59:42Z</dcterms:created>
  <dcterms:modified xsi:type="dcterms:W3CDTF">2024-11-16T13:59:42Z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