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183302" ContentType="image/png"/>
  <Default Extension="733570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522681af51.08183302"/>
  <Relationship Id="rId3" Type="http://schemas.openxmlformats.org/officeDocument/2006/relationships/image" Target="../media/logo_6738a5226cabd52.733570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14750"/>
          <a:chOff x="9525" y="9525"/>
          <a:chExt cx="9229725" cy="3714750"/>
        </a:xfrm>
      </p:grpSpPr>
      <p:pic>
        <p:nvPicPr>
          <p:cNvPr id="1" name="Figure of Calcifications of the Aortic Leaflets" descr="Figure of Calcifications of the Aortic Leafle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2952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of Calcifications of the Aortic Leafle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2024-11-16T13:58:58Z</dcterms:created>
  <dcterms:modified xsi:type="dcterms:W3CDTF">2024-11-16T13:58:58Z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