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5860652" ContentType="image/png"/>
  <Default Extension="3581545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1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e7fbd84721.65860652"/>
  <Relationship Id="rId3" Type="http://schemas.openxmlformats.org/officeDocument/2006/relationships/image" Target="../media/logo_67389e7fc3b5842.3581545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981700"/>
          <a:chOff x="9525" y="9525"/>
          <a:chExt cx="9229725" cy="5981700"/>
        </a:xfrm>
      </p:grpSpPr>
      <p:pic>
        <p:nvPicPr>
          <p:cNvPr id="1" name="Relationship of the Left Bundle Branch with the Aortic Root" descr="Relationship of the Left Bundle Branch with the Aortic Roo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19550" cy="52197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ériault-Lauzier P, Spaziano M, Vaquerizo B, Buithieu J, Martucci G, Piazza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lationship of the Left Bundle Branch with the Aortic Roo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5;10(3):149–5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5.10.03.14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2024-11-16T13:30:39Z</dcterms:created>
  <dcterms:modified xsi:type="dcterms:W3CDTF">2024-11-16T13:30:39Z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