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2870042" ContentType="image/png"/>
  <Default Extension="520770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98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da8d7b5e21.82870042"/>
  <Relationship Id="rId3" Type="http://schemas.openxmlformats.org/officeDocument/2006/relationships/image" Target="../media/logo_67389da8ef08372.520770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00525"/>
          <a:chOff x="9525" y="9525"/>
          <a:chExt cx="9229725" cy="4200525"/>
        </a:xfrm>
      </p:grpSpPr>
      <p:pic>
        <p:nvPicPr>
          <p:cNvPr id="1" name="Optimal Fluoroscopic Angulations of the Aortic Root" descr="Optimal Fluoroscopic Angulations of the Aortic Roo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34000" cy="3438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ériault-Lauzier P, Spaziano M, Vaquerizo B, Buithieu J, Martucci G, Piazza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ptimal Fluoroscopic Angulations of the Aortic Roo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3):149–5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03.14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2024-11-16T13:27:04Z</dcterms:created>
  <dcterms:modified xsi:type="dcterms:W3CDTF">2024-11-16T13:27:04Z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