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870042" ContentType="image/png"/>
  <Default Extension="520770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98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da8d7b5e21.82870042"/>
  <Relationship Id="rId3" Type="http://schemas.openxmlformats.org/officeDocument/2006/relationships/image" Target="../media/logo_67389da8ef08372.520770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Optimal Fluoroscopic Angulations of the Aortic Root" descr="Optimal Fluoroscopic Angulations of the Aortic Roo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340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ériault-Lauzier P, Spaziano M, Vaquerizo B, Buithieu J, Martucci G, Piaz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al Fluoroscopic Angulations of the Aortic Roo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2024-11-16T13:27:04Z</dcterms:created>
  <dcterms:modified xsi:type="dcterms:W3CDTF">2024-11-16T13:27:04Z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