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927090" ContentType="image/png"/>
  <Default Extension="622054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347e1aad11.76927090"/>
  <Relationship Id="rId3" Type="http://schemas.openxmlformats.org/officeDocument/2006/relationships/image" Target="../media/logo_6738a347e8a4272.622054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Evaluation of the lliofemoral Arteries for Transfermoral Transcatherter Aortic Valve Replacement" descr="Evaluation of the lliofemoral Arteries for Transfermoral Transcatherter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aluation of the lliofemoral Arteries for Transfermoral Transcatherter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2024-11-16T13:51:03Z</dcterms:created>
  <dcterms:modified xsi:type="dcterms:W3CDTF">2024-11-16T13:51:03Z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