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521021" ContentType="image/png"/>
  <Default Extension="024461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6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0a95156c61.46521021"/>
  <Relationship Id="rId3" Type="http://schemas.openxmlformats.org/officeDocument/2006/relationships/image" Target="../media/logo_6738a0a96dc5d12.024461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29325"/>
          <a:chOff x="9525" y="9525"/>
          <a:chExt cx="9229725" cy="6029325"/>
        </a:xfrm>
      </p:grpSpPr>
      <p:pic>
        <p:nvPicPr>
          <p:cNvPr id="1" name="Image of Mitral Valve Annulus" descr="Image of Mitral Valve Annul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81475" cy="5267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ériault-Lauzier P, Spaziano M, Vaquerizo B, Buithieu J, Martucci G, Piaz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age of Mitral Valve Annul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49–5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2024-11-16T13:39:53Z</dcterms:created>
  <dcterms:modified xsi:type="dcterms:W3CDTF">2024-11-16T13:39:53Z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