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053117" ContentType="image/png"/>
  <Default Extension="536219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f92ede6511.91053117"/>
  <Relationship Id="rId3" Type="http://schemas.openxmlformats.org/officeDocument/2006/relationships/image" Target="../media/logo_67389f930c2ef22.536219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57650"/>
          <a:chOff x="9525" y="9525"/>
          <a:chExt cx="9229725" cy="4057650"/>
        </a:xfrm>
      </p:grpSpPr>
      <p:pic>
        <p:nvPicPr>
          <p:cNvPr id="1" name="Optimal Fluoroscopic Angulations of the Mitral Valve Annulus" descr="Optimal Fluoroscopic Angulations of the Mitral Valve Annul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29150" cy="3295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ériault-Lauzier P, Spaziano M, Vaquerizo B, Buithieu J, Martucci G, Piaz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mal Fluoroscopic Angulations of the Mitral Valve Annul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2024-11-16T13:35:15Z</dcterms:created>
  <dcterms:modified xsi:type="dcterms:W3CDTF">2024-11-16T13:35:15Z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