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1053117" ContentType="image/png"/>
  <Default Extension="5362193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8038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9f92ede6511.91053117"/>
  <Relationship Id="rId3" Type="http://schemas.openxmlformats.org/officeDocument/2006/relationships/image" Target="../media/logo_67389f930c2ef22.5362193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057650"/>
          <a:chOff x="9525" y="9525"/>
          <a:chExt cx="9229725" cy="4057650"/>
        </a:xfrm>
      </p:grpSpPr>
      <p:pic>
        <p:nvPicPr>
          <p:cNvPr id="1" name="Optimal Fluoroscopic Angulations of the Mitral Valve Annulus" descr="Optimal Fluoroscopic Angulations of the Mitral Valve Annulu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629150" cy="32956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hériault-Lauzier P, Spaziano M, Vaquerizo B, Buithieu J, Martucci G, Piazza N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Optimal Fluoroscopic Angulations of the Mitral Valve Annulu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5;10(3):149–54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5.10.03.14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1">
  <a:themeElements>
    <a:clrScheme name="Theme5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2024-11-16T13:35:15Z</dcterms:created>
  <dcterms:modified xsi:type="dcterms:W3CDTF">2024-11-16T13:35:15Z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