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33258" ContentType="image/png"/>
  <Default Extension="291707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22230ae21.99133258"/>
  <Relationship Id="rId3" Type="http://schemas.openxmlformats.org/officeDocument/2006/relationships/image" Target="../media/logo_67389f22429e482.291707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Figure of Mitral Valve Leaflets" descr="Figure of Mitral Valve Leafl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of Mitral Valve Leafl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2024-11-16T13:33:22Z</dcterms:created>
  <dcterms:modified xsi:type="dcterms:W3CDTF">2024-11-16T13:33:22Z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