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2693522" ContentType="image/png"/>
  <Default Extension="8011357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13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a3401ffc581.82693522"/>
  <Relationship Id="rId3" Type="http://schemas.openxmlformats.org/officeDocument/2006/relationships/image" Target="../media/logo_6738a3403649c52.8011357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15025"/>
          <a:chOff x="9525" y="9525"/>
          <a:chExt cx="9229725" cy="5915025"/>
        </a:xfrm>
      </p:grpSpPr>
      <p:pic>
        <p:nvPicPr>
          <p:cNvPr id="1" name="Image of Left atrial Appendage" descr="Image of Left atrial Append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52900" cy="5153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ériault-Lauzier P, Spaziano M, Vaquerizo B, Buithieu J, Martucci G, Piazza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mage of Left atrial Appendag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3):149–5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03.14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2024-11-16T13:50:56Z</dcterms:created>
  <dcterms:modified xsi:type="dcterms:W3CDTF">2024-11-16T13:50:56Z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