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689352" ContentType="image/png"/>
  <Default Extension="022656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568e107031.56689352"/>
  <Relationship Id="rId3" Type="http://schemas.openxmlformats.org/officeDocument/2006/relationships/image" Target="../media/logo_6738a568f245f12.022656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00575"/>
          <a:chOff x="9525" y="9525"/>
          <a:chExt cx="9229725" cy="4600575"/>
        </a:xfrm>
      </p:grpSpPr>
      <p:pic>
        <p:nvPicPr>
          <p:cNvPr id="1" name="Causes of Drug-eluting Stent Failur in Patients wirh Diabetes Mellitus" descr="Causes of Drug-eluting Stent Failur in Patients wirh Diabetes Mellit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uses of Drug-eluting Stent Failur in Patients wirh Diabetes Mellit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58–6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2024-11-16T14:00:08Z</dcterms:created>
  <dcterms:modified xsi:type="dcterms:W3CDTF">2024-11-16T14:00:08Z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