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589787" ContentType="image/png"/>
  <Default Extension="902849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f840969f91.40589787"/>
  <Relationship Id="rId3" Type="http://schemas.openxmlformats.org/officeDocument/2006/relationships/image" Target="../media/logo_67389f842f2bd12.902849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0200"/>
          <a:chOff x="9525" y="9525"/>
          <a:chExt cx="9229725" cy="5410200"/>
        </a:xfrm>
      </p:grpSpPr>
      <p:pic>
        <p:nvPicPr>
          <p:cNvPr id="1" name="Design Image of Cre8t Stent" descr="Design Image of Cre8t St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29150" cy="4648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sign Image of Cre8t St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58–6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2024-11-16T13:35:00Z</dcterms:created>
  <dcterms:modified xsi:type="dcterms:W3CDTF">2024-11-16T13:35:00Z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