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9215805" ContentType="image/png"/>
  <Default Extension="4629554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17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a4fa6eed301.69215805"/>
  <Relationship Id="rId3" Type="http://schemas.openxmlformats.org/officeDocument/2006/relationships/image" Target="../media/logo_6738a4fa7ecce02.4629554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38600"/>
          <a:chOff x="9525" y="9525"/>
          <a:chExt cx="9229725" cy="4038600"/>
        </a:xfrm>
      </p:grpSpPr>
      <p:pic>
        <p:nvPicPr>
          <p:cNvPr id="1" name="Principal Causes of Drug-eluting Stent Thrombosis" descr="Principal Causes of Drug-eluting Stent Thromb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76850" cy="3276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untfort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incipal Causes of Drug-eluting Stent Thromb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3):158–6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03.15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2024-11-16T13:58:18Z</dcterms:created>
  <dcterms:modified xsi:type="dcterms:W3CDTF">2024-11-16T13:58:18Z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