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215805" ContentType="image/png"/>
  <Default Extension="462955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7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4fa6eed301.69215805"/>
  <Relationship Id="rId3" Type="http://schemas.openxmlformats.org/officeDocument/2006/relationships/image" Target="../media/logo_6738a4fa7ecce02.462955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Principal Causes of Drug-eluting Stent Thrombosis" descr="Principal Causes of Drug-eluting Stent Thromb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cipal Causes of Drug-eluting Stent Thromb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58–6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2024-11-16T13:58:18Z</dcterms:created>
  <dcterms:modified xsi:type="dcterms:W3CDTF">2024-11-16T13:58:18Z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