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525680" ContentType="image/png"/>
  <Default Extension="298878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4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0eb6dedf11.93525680"/>
  <Relationship Id="rId3" Type="http://schemas.openxmlformats.org/officeDocument/2006/relationships/image" Target="../media/logo_6738b0eb7130f82.298878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48275"/>
          <a:chOff x="9525" y="9525"/>
          <a:chExt cx="9229725" cy="5248275"/>
        </a:xfrm>
      </p:grpSpPr>
      <p:pic>
        <p:nvPicPr>
          <p:cNvPr id="1" name="Performing Percutaneous Coronary Interventions" descr="Performing Percutaneous Coronary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81600" cy="4486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forming Percutaneous Coronary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6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6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2024-11-16T14:49:15Z</dcterms:created>
  <dcterms:modified xsi:type="dcterms:W3CDTF">2024-11-16T14:49:15Z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