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5064971" ContentType="image/png"/>
  <Default Extension="5644737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39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ad8bebd9491.85064971"/>
  <Relationship Id="rId3" Type="http://schemas.openxmlformats.org/officeDocument/2006/relationships/image" Target="../media/logo_6738ad8c1009822.5644737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72125"/>
          <a:chOff x="9525" y="9525"/>
          <a:chExt cx="9229725" cy="5572125"/>
        </a:xfrm>
      </p:grpSpPr>
      <p:pic>
        <p:nvPicPr>
          <p:cNvPr id="1" name="The Coracto Drug-eluting Stent" descr="The Coracto Drug-eluting St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95900" cy="4810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untfort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Coracto Drug-eluting St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3):162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03.16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2024-11-16T14:34:52Z</dcterms:created>
  <dcterms:modified xsi:type="dcterms:W3CDTF">2024-11-16T14:34:52Z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