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064971" ContentType="image/png"/>
  <Default Extension="564473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3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d8bebd9491.85064971"/>
  <Relationship Id="rId3" Type="http://schemas.openxmlformats.org/officeDocument/2006/relationships/image" Target="../media/logo_6738ad8c1009822.564473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The Coracto Drug-eluting Stent" descr="The Coracto Drug-eluting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959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oracto Drug-eluting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62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6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2024-11-16T14:34:52Z</dcterms:created>
  <dcterms:modified xsi:type="dcterms:W3CDTF">2024-11-16T14:34:52Z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