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66066" ContentType="image/png"/>
  <Default Extension="139137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710868d01.13466066"/>
  <Relationship Id="rId3" Type="http://schemas.openxmlformats.org/officeDocument/2006/relationships/image" Target="../media/logo_6738a0711dda822.139137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33775"/>
          <a:chOff x="9525" y="9525"/>
          <a:chExt cx="9229725" cy="3533775"/>
        </a:xfrm>
      </p:grpSpPr>
      <p:pic>
        <p:nvPicPr>
          <p:cNvPr id="1" name="The Coracto Stent : Rapid Absorption of Polymer" descr="The Coracto Stent : Rapid Absorption of Polym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14950" cy="2771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racto Stent : Rapid Absorption of Polym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6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2024-11-16T13:38:57Z</dcterms:created>
  <dcterms:modified xsi:type="dcterms:W3CDTF">2024-11-16T13:38:57Z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