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52510" ContentType="image/png"/>
  <Default Extension="56568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efe4558c51.81952510"/>
  <Relationship Id="rId3" Type="http://schemas.openxmlformats.org/officeDocument/2006/relationships/image" Target="../media/logo_67389efe54ecc72.56568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Clinically Useful Biomarker" descr="Clinically Useful Biomark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ttersten N, Maisel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ly Useful Biomark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2024-11-16T13:32:46Z</dcterms:created>
  <dcterms:modified xsi:type="dcterms:W3CDTF">2024-11-16T13:32:46Z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