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739267" ContentType="image/png"/>
  <Default Extension="683039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3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d2fcb3a381.68739267"/>
  <Relationship Id="rId3" Type="http://schemas.openxmlformats.org/officeDocument/2006/relationships/image" Target="../media/logo_6738ad2fce5b532.683039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Lead to Elevated Troponin Levels" descr="Lead to Elevated Troponin Lev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4000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ttersten N, Maisel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ad to Elevated Troponin Lev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2024-11-16T14:33:19Z</dcterms:created>
  <dcterms:modified xsi:type="dcterms:W3CDTF">2024-11-16T14:33:19Z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