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340359" ContentType="image/png"/>
  <Default Extension="098826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74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b3a3f94221.70340359"/>
  <Relationship Id="rId3" Type="http://schemas.openxmlformats.org/officeDocument/2006/relationships/image" Target="../media/logo_6738bb3a4f75772.098826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10125"/>
          <a:chOff x="9525" y="9525"/>
          <a:chExt cx="9229725" cy="4810125"/>
        </a:xfrm>
      </p:grpSpPr>
      <p:pic>
        <p:nvPicPr>
          <p:cNvPr id="1" name="Positive Troponin Test Results" descr="Positive Troponin Test Resul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95900" cy="4048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ttersten N, Maisel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sitive Troponin Test Resul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102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1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2024-11-16T15:33:14Z</dcterms:created>
  <dcterms:modified xsi:type="dcterms:W3CDTF">2024-11-16T15:33:14Z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