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340359" ContentType="image/png"/>
  <Default Extension="09882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4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3a3f94221.70340359"/>
  <Relationship Id="rId3" Type="http://schemas.openxmlformats.org/officeDocument/2006/relationships/image" Target="../media/logo_6738bb3a4f75772.09882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Positive Troponin Test Results" descr="Positive Troponin Test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959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ttersten N, Maisel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itive Troponin Test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2024-11-16T15:33:14Z</dcterms:created>
  <dcterms:modified xsi:type="dcterms:W3CDTF">2024-11-16T15:33:14Z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