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972149" ContentType="image/png"/>
  <Default Extension="944691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30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9fb739e921.42972149"/>
  <Relationship Id="rId3" Type="http://schemas.openxmlformats.org/officeDocument/2006/relationships/image" Target="../media/logo_6738a9fb8230682.944691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91075"/>
          <a:chOff x="9525" y="9525"/>
          <a:chExt cx="9229725" cy="4791075"/>
        </a:xfrm>
      </p:grpSpPr>
      <p:pic>
        <p:nvPicPr>
          <p:cNvPr id="1" name="90-Day Event free Curves for Patients" descr="90-Day Event free Curves for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48275" cy="4029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ttersten N, Maisel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90-Day Event free Curves for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02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2024-11-16T14:19:39Z</dcterms:created>
  <dcterms:modified xsi:type="dcterms:W3CDTF">2024-11-16T14:19:39Z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