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666865" ContentType="image/png"/>
  <Default Extension="215182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33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b354ca1a91.87666865"/>
  <Relationship Id="rId3" Type="http://schemas.openxmlformats.org/officeDocument/2006/relationships/image" Target="../media/logo_6738ab3556ae772.215182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90900"/>
          <a:chOff x="9525" y="9525"/>
          <a:chExt cx="9229725" cy="3390900"/>
        </a:xfrm>
      </p:grpSpPr>
      <p:pic>
        <p:nvPicPr>
          <p:cNvPr id="1" name="Role of Cardiac Troponin in Management of Patients" descr="Role of Cardiac Troponin in Management of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34000" cy="2628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ttersten N, Maisel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le of Cardiac Troponin in Management of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102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1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2024-11-16T14:24:53Z</dcterms:created>
  <dcterms:modified xsi:type="dcterms:W3CDTF">2024-11-16T14:24:53Z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