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315265" ContentType="image/png"/>
  <Default Extension="015138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512992f41.06315265"/>
  <Relationship Id="rId3" Type="http://schemas.openxmlformats.org/officeDocument/2006/relationships/image" Target="../media/logo_6738bb513933902.015138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62350"/>
          <a:chOff x="9525" y="9525"/>
          <a:chExt cx="9229725" cy="3562350"/>
        </a:xfrm>
      </p:grpSpPr>
      <p:pic>
        <p:nvPicPr>
          <p:cNvPr id="1" name="Illustrating Multiple Mechanisms of Cardiac Intercellular Communication" descr="Illustrating Multiple Mechanisms of Cardiac Intercellular Commun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43275" cy="2800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untoulaki K, Dagres N, Iliodromitis E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llustrating Multiple Mechanisms of Cardiac Intercellular Commun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6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2024-11-16T15:33:37Z</dcterms:created>
  <dcterms:modified xsi:type="dcterms:W3CDTF">2024-11-16T15:33:37Z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