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78162" ContentType="image/png"/>
  <Default Extension="192487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4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eb1e68d981.28178162"/>
  <Relationship Id="rId3" Type="http://schemas.openxmlformats.org/officeDocument/2006/relationships/image" Target="../media/logo_6738aeb20c94d32.192487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Clinical Syndromes in Acute Heart Failure" descr="Table 1: Clinical Syndromes in Acut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62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en CJ, Guha K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Syndromes in Acut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6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2024-11-16T14:39:46Z</dcterms:created>
  <dcterms:modified xsi:type="dcterms:W3CDTF">2024-11-16T14:39:46Z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