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8178162" ContentType="image/png"/>
  <Default Extension="1924876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42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aeb1e68d981.28178162"/>
  <Relationship Id="rId3" Type="http://schemas.openxmlformats.org/officeDocument/2006/relationships/image" Target="../media/logo_6738aeb20c94d32.1924876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1: Clinical Syndromes in Acute Heart Failure" descr="Table 1: Clinical Syndromes in Acute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1623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len CJ, Guha K, Sharma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Clinical Syndromes in Acute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2):69–7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1.2.6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2024-11-16T14:39:46Z</dcterms:created>
  <dcterms:modified xsi:type="dcterms:W3CDTF">2024-11-16T14:39:46Z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