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181078" ContentType="image/png"/>
  <Default Extension="858810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37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cc5857ce91.92181078"/>
  <Relationship Id="rId3" Type="http://schemas.openxmlformats.org/officeDocument/2006/relationships/image" Target="../media/logo_6738acc597db872.858810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History of Clinical Assessment in Acute Heart Failure" descr="History of Clinical Assessment in Acute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len CJ, Guha K, Sharm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story of Clinical Assessment in Acute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69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2024-11-16T14:31:33Z</dcterms:created>
  <dcterms:modified xsi:type="dcterms:W3CDTF">2024-11-16T14:31:33Z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