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138649" ContentType="image/png"/>
  <Default Extension="325773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5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2039f5ab31.30138649"/>
  <Relationship Id="rId3" Type="http://schemas.openxmlformats.org/officeDocument/2006/relationships/image" Target="../media/logo_6738b203ba69d42.325773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15025"/>
          <a:chOff x="9525" y="9525"/>
          <a:chExt cx="9229725" cy="5915025"/>
        </a:xfrm>
      </p:grpSpPr>
      <p:pic>
        <p:nvPicPr>
          <p:cNvPr id="1" name="Clinical Assessment in Acute Heart Failure Examination" descr="Clinical Assessment in Acute Heart Failure Examin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67275" cy="5153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len CJ, Guha K, Sharm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ssessment in Acute Heart Failure Examin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69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2024-11-16T14:53:55Z</dcterms:created>
  <dcterms:modified xsi:type="dcterms:W3CDTF">2024-11-16T14:53:55Z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