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642117" ContentType="image/png"/>
  <Default Extension="548883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3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b9e8881211.71642117"/>
  <Relationship Id="rId3" Type="http://schemas.openxmlformats.org/officeDocument/2006/relationships/image" Target="../media/logo_6738ab9ea267c42.548883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48175"/>
          <a:chOff x="9525" y="9525"/>
          <a:chExt cx="9229725" cy="4448175"/>
        </a:xfrm>
      </p:grpSpPr>
      <p:pic>
        <p:nvPicPr>
          <p:cNvPr id="1" name="Acute Heart Failure – Making the Diagnosis" descr="Acute Heart Failure – Making the Diag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86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len CJ, Guha K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Heart Failure – Making the Diag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69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2024-11-16T14:26:38Z</dcterms:created>
  <dcterms:modified xsi:type="dcterms:W3CDTF">2024-11-16T14:26:38Z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