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698787" ContentType="image/png"/>
  <Default Extension="154519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4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0e298a4091.93698787"/>
  <Relationship Id="rId3" Type="http://schemas.openxmlformats.org/officeDocument/2006/relationships/image" Target="../media/logo_6738b0e2afb6322.154519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33800"/>
          <a:chOff x="9525" y="9525"/>
          <a:chExt cx="9229725" cy="3733800"/>
        </a:xfrm>
      </p:grpSpPr>
      <p:pic>
        <p:nvPicPr>
          <p:cNvPr id="1" name="Chest Radiograph in Acute Heart Failure" descr="Chest Radiograph in Acut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2971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en CJ, Guha K, Sharm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st Radiograph in Acut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2024-11-16T14:49:06Z</dcterms:created>
  <dcterms:modified xsi:type="dcterms:W3CDTF">2024-11-16T14:49:06Z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