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776343" ContentType="image/png"/>
  <Default Extension="248341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90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1979e09981.56776343"/>
  <Relationship Id="rId3" Type="http://schemas.openxmlformats.org/officeDocument/2006/relationships/image" Target="../media/logo_6738c197aca6262.248341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67375"/>
          <a:chOff x="9525" y="9525"/>
          <a:chExt cx="9229725" cy="5667375"/>
        </a:xfrm>
      </p:grpSpPr>
      <p:pic>
        <p:nvPicPr>
          <p:cNvPr id="1" name="Cardiac Energy Metabolism and Targets of Metabolic Agents in Heart Failure" descr="Cardiac Energy Metabolism and Targets of Metabolic Agents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05375" cy="4905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patin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Energy Metabolism and Targets of Metabolic Agents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1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2024-11-16T16:00:23Z</dcterms:created>
  <dcterms:modified xsi:type="dcterms:W3CDTF">2024-11-16T16:00:23Z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