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946053" ContentType="image/png"/>
  <Default Extension="700904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38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d018e91e91.55946053"/>
  <Relationship Id="rId3" Type="http://schemas.openxmlformats.org/officeDocument/2006/relationships/image" Target="../media/logo_6738ad01a465f72.700904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34000"/>
          <a:chOff x="9525" y="9525"/>
          <a:chExt cx="9229725" cy="5334000"/>
        </a:xfrm>
      </p:grpSpPr>
      <p:pic>
        <p:nvPicPr>
          <p:cNvPr id="1" name="Figure 2: The Metabolic Vicious Circle in Heart Failure" descr="Figure 2: The Metabolic Vicious Circle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86325" cy="4572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patin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he Metabolic Vicious Circle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1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2024-11-16T14:32:33Z</dcterms:created>
  <dcterms:modified xsi:type="dcterms:W3CDTF">2024-11-16T14:32:33Z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