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938710" ContentType="image/png"/>
  <Default Extension="813457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5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278ce0db31.40938710"/>
  <Relationship Id="rId3" Type="http://schemas.openxmlformats.org/officeDocument/2006/relationships/image" Target="../media/logo_6738b278d9abb12.813457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38950"/>
          <a:chOff x="9525" y="9525"/>
          <a:chExt cx="9229725" cy="6838950"/>
        </a:xfrm>
      </p:grpSpPr>
      <p:pic>
        <p:nvPicPr>
          <p:cNvPr id="1" name="Effect of Trimetazidine in patients with heart Failure" descr="Effect of Trimetazidine in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7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patin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Trimetazidine in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2024-11-16T14:55:52Z</dcterms:created>
  <dcterms:modified xsi:type="dcterms:W3CDTF">2024-11-16T14:55:52Z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