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096270" ContentType="image/png"/>
  <Default Extension="660131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0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f4b823ba21.14096270"/>
  <Relationship Id="rId3" Type="http://schemas.openxmlformats.org/officeDocument/2006/relationships/image" Target="../media/logo_67389f4b925a882.660131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95775"/>
          <a:chOff x="9525" y="9525"/>
          <a:chExt cx="9229725" cy="4295775"/>
        </a:xfrm>
      </p:grpSpPr>
      <p:pic>
        <p:nvPicPr>
          <p:cNvPr id="1" name="Mechanisms of Shock" descr="Mechanisms of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52900" cy="3533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uffe T, Krüger B, Bettex D, Rudig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of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75–8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7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2024-11-16T13:34:03Z</dcterms:created>
  <dcterms:modified xsi:type="dcterms:W3CDTF">2024-11-16T13:34:03Z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