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483386" ContentType="image/png"/>
  <Default Extension="519240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20d45a3f71.76483386"/>
  <Relationship Id="rId3" Type="http://schemas.openxmlformats.org/officeDocument/2006/relationships/image" Target="../media/logo_6738b20d5b2f092.519240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9875"/>
          <a:chOff x="9525" y="9525"/>
          <a:chExt cx="9229725" cy="2809875"/>
        </a:xfrm>
      </p:grpSpPr>
      <p:pic>
        <p:nvPicPr>
          <p:cNvPr id="1" name="Parameters Indicative of Shock" descr="Parameters Indicative of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uffe T, Krüger B, Bettex D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ameters Indicative of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75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7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2024-11-16T14:54:05Z</dcterms:created>
  <dcterms:modified xsi:type="dcterms:W3CDTF">2024-11-16T14:54:05Z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