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179777" ContentType="image/png"/>
  <Default Extension="278080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7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4f8e79f271.70179777"/>
  <Relationship Id="rId3" Type="http://schemas.openxmlformats.org/officeDocument/2006/relationships/image" Target="../media/logo_6738a4f90b0c122.278080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itial Evolution of Patients in Shock" descr="Initial Evolution of Patients in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81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uffe T, Krüger B, Bettex D, Rudig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itial Evolution of Patients in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75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7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2024-11-16T13:58:17Z</dcterms:created>
  <dcterms:modified xsi:type="dcterms:W3CDTF">2024-11-16T13:58:17Z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