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849538" ContentType="image/png"/>
  <Default Extension="236164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1a6e33c31.51849538"/>
  <Relationship Id="rId3" Type="http://schemas.openxmlformats.org/officeDocument/2006/relationships/image" Target="../media/logo_67389f1a8088782.236164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Shock Treatment" descr="Shock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58175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ck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75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7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2024-11-16T13:33:14Z</dcterms:created>
  <dcterms:modified xsi:type="dcterms:W3CDTF">2024-11-16T13:33:14Z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