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972075" ContentType="image/png"/>
  <Default Extension="753164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12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2d16e25541.51972075"/>
  <Relationship Id="rId3" Type="http://schemas.openxmlformats.org/officeDocument/2006/relationships/image" Target="../media/logo_6738a2d1897bd02.753164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48375"/>
          <a:chOff x="9525" y="9525"/>
          <a:chExt cx="9229725" cy="6048375"/>
        </a:xfrm>
      </p:grpSpPr>
      <p:pic>
        <p:nvPicPr>
          <p:cNvPr id="1" name="Fluids Used for Shock Resuscitation" descr="Fluids Used for Shock Resusc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296275" cy="5286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uffe T, Krüger B, Bettex D, Rudige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uids Used for Shock Resusc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75–8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7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2024-11-16T13:49:05Z</dcterms:created>
  <dcterms:modified xsi:type="dcterms:W3CDTF">2024-11-16T13:49:05Z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