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466868" ContentType="image/png"/>
  <Default Extension="460291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ef7aa6ba21.45466868"/>
  <Relationship Id="rId3" Type="http://schemas.openxmlformats.org/officeDocument/2006/relationships/image" Target="../media/logo_67389ef7c06f062.460291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Point to Individual B-Lines" descr="Point to Individual B-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ssell FM, Rutz M, Pang P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int to Individual B-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8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8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2024-11-16T13:32:39Z</dcterms:created>
  <dcterms:modified xsi:type="dcterms:W3CDTF">2024-11-16T13:32:39Z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