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222315" ContentType="image/png"/>
  <Default Extension="78558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4003d30d01.39222315"/>
  <Relationship Id="rId3" Type="http://schemas.openxmlformats.org/officeDocument/2006/relationships/image" Target="../media/logo_6738a4004b20e32.78558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Pleural Effusion : Seen Using Liver as Acoustic Window" descr="Pleural Effusion : Seen Using Liver as Acoustic Wind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43375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ssell FM, Rutz M, Pang P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eural Effusion : Seen Using Liver as Acoustic Wind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8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8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2024-11-16T13:54:08Z</dcterms:created>
  <dcterms:modified xsi:type="dcterms:W3CDTF">2024-11-16T13:54:08Z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