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4902983" ContentType="image/png"/>
  <Default Extension="430517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03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f75e0e8d11.04902983"/>
  <Relationship Id="rId3" Type="http://schemas.openxmlformats.org/officeDocument/2006/relationships/image" Target="../media/logo_67389f75ecd4452.430517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76725"/>
          <a:chOff x="9525" y="9525"/>
          <a:chExt cx="9229725" cy="4276725"/>
        </a:xfrm>
      </p:grpSpPr>
      <p:pic>
        <p:nvPicPr>
          <p:cNvPr id="1" name="Figure 3: Distended Inferior Vena Cava in Long Axis View" descr="Figure 3: Distended Inferior Vena Cava in Long Axis Vie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14800" cy="3514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ussell FM, Rutz M, Pang P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Distended Inferior Vena Cava in Long Axis Vie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83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8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2024-11-16T13:34:45Z</dcterms:created>
  <dcterms:modified xsi:type="dcterms:W3CDTF">2024-11-16T13:34:45Z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