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36803" ContentType="image/png"/>
  <Default Extension="195568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66c947811.49036803"/>
  <Relationship Id="rId3" Type="http://schemas.openxmlformats.org/officeDocument/2006/relationships/image" Target="../media/logo_67389f66df13182.195568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M-mode Measurement of Inferior Vena Cava" descr="M-mode Measurement of Inferior Vena Cav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148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ssell FM, Rutz M, Pang P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-mode Measurement of Inferior Vena Cav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83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8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2024-11-16T13:34:30Z</dcterms:created>
  <dcterms:modified xsi:type="dcterms:W3CDTF">2024-11-16T13:34:30Z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