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036803" ContentType="image/png"/>
  <Default Extension="195568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03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f66c947811.49036803"/>
  <Relationship Id="rId3" Type="http://schemas.openxmlformats.org/officeDocument/2006/relationships/image" Target="../media/logo_67389f66df13182.195568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52925"/>
          <a:chOff x="9525" y="9525"/>
          <a:chExt cx="9229725" cy="4352925"/>
        </a:xfrm>
      </p:grpSpPr>
      <p:pic>
        <p:nvPicPr>
          <p:cNvPr id="1" name="M-mode Measurement of Inferior Vena Cava" descr="M-mode Measurement of Inferior Vena Cav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14800" cy="3590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ussell FM, Rutz M, Pang P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-mode Measurement of Inferior Vena Cav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83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8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2024-11-16T13:34:30Z</dcterms:created>
  <dcterms:modified xsi:type="dcterms:W3CDTF">2024-11-16T13:34:30Z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