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189360" ContentType="image/png"/>
  <Default Extension="534442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cd43208941.71189360"/>
  <Relationship Id="rId3" Type="http://schemas.openxmlformats.org/officeDocument/2006/relationships/image" Target="../media/logo_67389cd44245b72.534442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72025"/>
          <a:chOff x="9525" y="9525"/>
          <a:chExt cx="9229725" cy="4772025"/>
        </a:xfrm>
      </p:grpSpPr>
      <p:pic>
        <p:nvPicPr>
          <p:cNvPr id="1" name="Focused Ultrasound in the Initial Approach" descr="Focused Ultrasound in the Initial Appro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14800" cy="4010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ssell FM, Rutz M, Pang P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cused Ultrasound in the Initial Approa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83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8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2024-11-16T13:23:32Z</dcterms:created>
  <dcterms:modified xsi:type="dcterms:W3CDTF">2024-11-16T13:23:32Z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