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254913" ContentType="image/png"/>
  <Default Extension="665860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5b332b7d41.73254913"/>
  <Relationship Id="rId3" Type="http://schemas.openxmlformats.org/officeDocument/2006/relationships/image" Target="../media/logo_6738a5b34be6432.665860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High Power View of Myocytes" descr="High Power View of Myocy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ppard M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 Power View of Myocy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8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8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2024-11-16T14:01:23Z</dcterms:created>
  <dcterms:modified xsi:type="dcterms:W3CDTF">2024-11-16T14:01:23Z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