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074040" ContentType="image/png"/>
  <Default Extension="391073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4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7c17bcea91.66074040"/>
  <Relationship Id="rId3" Type="http://schemas.openxmlformats.org/officeDocument/2006/relationships/image" Target="../media/logo_673887c18c96482.391073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udy Protocol and Baseline Characteristics" descr="Study Protocol and Baseline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57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d S, Hunt J, Sulke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y Protocol and Baseline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12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2024-11-16T11:53:37Z</dcterms:created>
  <dcterms:modified xsi:type="dcterms:W3CDTF">2024-11-16T11:53:37Z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