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84538" ContentType="image/png"/>
  <Default Extension="56901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25a1958561.66284538"/>
  <Relationship Id="rId3" Type="http://schemas.openxmlformats.org/officeDocument/2006/relationships/image" Target="../media/logo_6738825a2be5e22.56901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HRV and BRS in the Three Groups" descr="HRV and BRS in the Three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19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d S, Hunt J, Sulke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RV and BRS in the Three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2024-11-16T11:30:34Z</dcterms:created>
  <dcterms:modified xsi:type="dcterms:W3CDTF">2024-11-16T11:30:34Z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