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534683" ContentType="image/png"/>
  <Default Extension="076186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65e51fde51.40534683"/>
  <Relationship Id="rId3" Type="http://schemas.openxmlformats.org/officeDocument/2006/relationships/image" Target="../media/logo_6738965e629af52.076186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Training and Symptom Diaries" descr="Training and Symptom Dia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67125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d S, Hunt J, Sulke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ining and Symptom Dia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12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2024-11-16T12:55:58Z</dcterms:created>
  <dcterms:modified xsi:type="dcterms:W3CDTF">2024-11-16T12:55:58Z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