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945691" ContentType="image/jpeg"/>
  <Default Extension="644021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3522115411.95945691"/>
  <Relationship Id="rId3" Type="http://schemas.openxmlformats.org/officeDocument/2006/relationships/image" Target="../media/logo_673883522bfdc12.644021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67225"/>
          <a:chOff x="9525" y="9525"/>
          <a:chExt cx="9229725" cy="4467225"/>
        </a:xfrm>
      </p:grpSpPr>
      <p:pic>
        <p:nvPicPr>
          <p:cNvPr id="1" name="Table 1: Advantages and Limitations of Home Blood Pressure Monitoring. Discover the Disadvantages of Digital Blood Pressure Monitor as well as Advantages and Disadvantages of Blood Pressure Test." descr="Table 1: Advantages and Limitations of Home Blood Pressure Monitoring. Discover the Disadvantages of Digital Blood Pressure Monitor as well as Advantages and Disadvantages of Blood Pressure Tes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286250" cy="3600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J, MacDonald T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Advantages and Limitations of Home Blood Pressure Monitoring. Discover the Disadvantages of Digital Blood Pressure Monitor as well as Advantages and Disadvantages of Blood Pressure Tes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95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2024-11-16T11:34:42Z</dcterms:created>
  <dcterms:modified xsi:type="dcterms:W3CDTF">2024-11-16T11:34:42Z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